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notesSlides/notesSlide52.xml" ContentType="application/vnd.openxmlformats-officedocument.presentationml.notesSlide+xml"/>
  <Override PartName="/ppt/ink/ink497.xml" ContentType="application/inkml+xml"/>
  <Override PartName="/ppt/ink/ink498.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notesSlides/notesSlide55.xml" ContentType="application/vnd.openxmlformats-officedocument.presentationml.notesSlide+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notesSlides/notesSlide65.xml" ContentType="application/vnd.openxmlformats-officedocument.presentationml.notesSlide+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6"/>
  </p:notesMasterIdLst>
  <p:sldIdLst>
    <p:sldId id="278" r:id="rId5"/>
    <p:sldId id="280" r:id="rId6"/>
    <p:sldId id="281" r:id="rId7"/>
    <p:sldId id="282" r:id="rId8"/>
    <p:sldId id="680" r:id="rId9"/>
    <p:sldId id="283" r:id="rId10"/>
    <p:sldId id="284" r:id="rId11"/>
    <p:sldId id="285" r:id="rId12"/>
    <p:sldId id="286" r:id="rId13"/>
    <p:sldId id="678" r:id="rId14"/>
    <p:sldId id="596" r:id="rId15"/>
    <p:sldId id="468" r:id="rId16"/>
    <p:sldId id="469" r:id="rId17"/>
    <p:sldId id="395" r:id="rId18"/>
    <p:sldId id="615" r:id="rId19"/>
    <p:sldId id="287" r:id="rId20"/>
    <p:sldId id="288" r:id="rId21"/>
    <p:sldId id="342" r:id="rId22"/>
    <p:sldId id="343" r:id="rId23"/>
    <p:sldId id="289" r:id="rId24"/>
    <p:sldId id="291" r:id="rId25"/>
    <p:sldId id="442" r:id="rId26"/>
    <p:sldId id="443" r:id="rId27"/>
    <p:sldId id="536" r:id="rId28"/>
    <p:sldId id="293" r:id="rId29"/>
    <p:sldId id="290" r:id="rId30"/>
    <p:sldId id="294" r:id="rId31"/>
    <p:sldId id="616" r:id="rId32"/>
    <p:sldId id="295" r:id="rId33"/>
    <p:sldId id="297" r:id="rId34"/>
    <p:sldId id="296" r:id="rId35"/>
    <p:sldId id="298" r:id="rId36"/>
    <p:sldId id="299" r:id="rId37"/>
    <p:sldId id="300" r:id="rId38"/>
    <p:sldId id="301" r:id="rId39"/>
    <p:sldId id="302" r:id="rId40"/>
    <p:sldId id="303" r:id="rId41"/>
    <p:sldId id="440" r:id="rId42"/>
    <p:sldId id="444" r:id="rId43"/>
    <p:sldId id="445" r:id="rId44"/>
    <p:sldId id="537" r:id="rId45"/>
    <p:sldId id="441" r:id="rId46"/>
    <p:sldId id="526" r:id="rId47"/>
    <p:sldId id="304" r:id="rId48"/>
    <p:sldId id="305" r:id="rId49"/>
    <p:sldId id="369" r:id="rId50"/>
    <p:sldId id="366" r:id="rId51"/>
    <p:sldId id="306" r:id="rId52"/>
    <p:sldId id="365" r:id="rId53"/>
    <p:sldId id="308" r:id="rId54"/>
    <p:sldId id="527" r:id="rId55"/>
    <p:sldId id="529" r:id="rId56"/>
    <p:sldId id="631" r:id="rId57"/>
    <p:sldId id="367" r:id="rId58"/>
    <p:sldId id="368" r:id="rId59"/>
    <p:sldId id="370" r:id="rId60"/>
    <p:sldId id="597" r:id="rId61"/>
    <p:sldId id="371" r:id="rId62"/>
    <p:sldId id="396" r:id="rId63"/>
    <p:sldId id="617" r:id="rId64"/>
    <p:sldId id="309" r:id="rId65"/>
    <p:sldId id="310" r:id="rId66"/>
    <p:sldId id="311" r:id="rId67"/>
    <p:sldId id="312" r:id="rId68"/>
    <p:sldId id="313" r:id="rId69"/>
    <p:sldId id="276" r:id="rId70"/>
    <p:sldId id="314" r:id="rId71"/>
    <p:sldId id="339" r:id="rId72"/>
    <p:sldId id="340" r:id="rId73"/>
    <p:sldId id="274" r:id="rId74"/>
    <p:sldId id="341" r:id="rId75"/>
    <p:sldId id="373" r:id="rId76"/>
    <p:sldId id="375" r:id="rId77"/>
    <p:sldId id="632" r:id="rId78"/>
    <p:sldId id="633" r:id="rId79"/>
    <p:sldId id="372" r:id="rId80"/>
    <p:sldId id="346" r:id="rId81"/>
    <p:sldId id="347" r:id="rId82"/>
    <p:sldId id="380" r:id="rId83"/>
    <p:sldId id="379" r:id="rId84"/>
    <p:sldId id="381" r:id="rId85"/>
    <p:sldId id="382" r:id="rId86"/>
    <p:sldId id="397" r:id="rId87"/>
    <p:sldId id="618" r:id="rId88"/>
    <p:sldId id="348" r:id="rId89"/>
    <p:sldId id="349" r:id="rId90"/>
    <p:sldId id="350" r:id="rId91"/>
    <p:sldId id="351" r:id="rId92"/>
    <p:sldId id="352" r:id="rId93"/>
    <p:sldId id="353" r:id="rId94"/>
    <p:sldId id="354" r:id="rId95"/>
    <p:sldId id="355" r:id="rId96"/>
    <p:sldId id="356" r:id="rId97"/>
    <p:sldId id="357" r:id="rId98"/>
    <p:sldId id="358" r:id="rId99"/>
    <p:sldId id="471" r:id="rId100"/>
    <p:sldId id="359" r:id="rId101"/>
    <p:sldId id="545" r:id="rId102"/>
    <p:sldId id="360" r:id="rId103"/>
    <p:sldId id="361" r:id="rId104"/>
    <p:sldId id="362" r:id="rId105"/>
    <p:sldId id="363" r:id="rId106"/>
    <p:sldId id="364" r:id="rId107"/>
    <p:sldId id="374" r:id="rId108"/>
    <p:sldId id="383" r:id="rId109"/>
    <p:sldId id="384" r:id="rId110"/>
    <p:sldId id="387" r:id="rId111"/>
    <p:sldId id="388" r:id="rId112"/>
    <p:sldId id="389" r:id="rId113"/>
    <p:sldId id="634" r:id="rId114"/>
    <p:sldId id="619" r:id="rId115"/>
    <p:sldId id="620" r:id="rId116"/>
    <p:sldId id="385" r:id="rId117"/>
    <p:sldId id="386" r:id="rId118"/>
    <p:sldId id="390" r:id="rId119"/>
    <p:sldId id="391" r:id="rId120"/>
    <p:sldId id="392" r:id="rId121"/>
    <p:sldId id="393" r:id="rId122"/>
    <p:sldId id="398" r:id="rId123"/>
    <p:sldId id="399" r:id="rId124"/>
    <p:sldId id="405" r:id="rId125"/>
    <p:sldId id="406" r:id="rId126"/>
    <p:sldId id="400" r:id="rId127"/>
    <p:sldId id="407" r:id="rId128"/>
    <p:sldId id="401" r:id="rId129"/>
    <p:sldId id="402" r:id="rId130"/>
    <p:sldId id="409" r:id="rId131"/>
    <p:sldId id="403" r:id="rId132"/>
    <p:sldId id="410" r:id="rId133"/>
    <p:sldId id="411" r:id="rId134"/>
    <p:sldId id="413" r:id="rId135"/>
    <p:sldId id="415" r:id="rId136"/>
    <p:sldId id="621" r:id="rId137"/>
    <p:sldId id="416" r:id="rId138"/>
    <p:sldId id="419" r:id="rId139"/>
    <p:sldId id="420" r:id="rId140"/>
    <p:sldId id="421" r:id="rId141"/>
    <p:sldId id="418" r:id="rId142"/>
    <p:sldId id="424" r:id="rId143"/>
    <p:sldId id="430" r:id="rId144"/>
    <p:sldId id="426" r:id="rId145"/>
    <p:sldId id="425" r:id="rId146"/>
    <p:sldId id="428" r:id="rId147"/>
    <p:sldId id="429" r:id="rId148"/>
    <p:sldId id="432" r:id="rId149"/>
    <p:sldId id="454" r:id="rId150"/>
    <p:sldId id="431" r:id="rId151"/>
    <p:sldId id="434" r:id="rId152"/>
    <p:sldId id="427" r:id="rId153"/>
    <p:sldId id="622" r:id="rId154"/>
    <p:sldId id="433" r:id="rId155"/>
    <p:sldId id="436" r:id="rId156"/>
    <p:sldId id="437" r:id="rId157"/>
    <p:sldId id="446" r:id="rId158"/>
    <p:sldId id="447" r:id="rId159"/>
    <p:sldId id="438" r:id="rId160"/>
    <p:sldId id="448" r:id="rId161"/>
    <p:sldId id="449" r:id="rId162"/>
    <p:sldId id="451" r:id="rId163"/>
    <p:sldId id="452" r:id="rId164"/>
    <p:sldId id="450" r:id="rId165"/>
    <p:sldId id="453" r:id="rId166"/>
    <p:sldId id="455" r:id="rId167"/>
    <p:sldId id="464" r:id="rId168"/>
    <p:sldId id="465" r:id="rId169"/>
    <p:sldId id="476" r:id="rId170"/>
    <p:sldId id="478" r:id="rId171"/>
    <p:sldId id="477" r:id="rId172"/>
    <p:sldId id="479" r:id="rId173"/>
    <p:sldId id="480" r:id="rId174"/>
    <p:sldId id="461" r:id="rId175"/>
    <p:sldId id="481" r:id="rId176"/>
    <p:sldId id="482" r:id="rId177"/>
    <p:sldId id="483" r:id="rId178"/>
    <p:sldId id="484" r:id="rId179"/>
    <p:sldId id="485" r:id="rId180"/>
    <p:sldId id="486" r:id="rId181"/>
    <p:sldId id="487" r:id="rId182"/>
    <p:sldId id="491" r:id="rId183"/>
    <p:sldId id="472" r:id="rId184"/>
    <p:sldId id="488" r:id="rId185"/>
    <p:sldId id="489" r:id="rId186"/>
    <p:sldId id="490" r:id="rId187"/>
    <p:sldId id="492" r:id="rId188"/>
    <p:sldId id="493" r:id="rId189"/>
    <p:sldId id="496" r:id="rId190"/>
    <p:sldId id="495" r:id="rId191"/>
    <p:sldId id="498" r:id="rId192"/>
    <p:sldId id="499" r:id="rId193"/>
    <p:sldId id="500" r:id="rId194"/>
    <p:sldId id="501" r:id="rId195"/>
    <p:sldId id="502" r:id="rId196"/>
    <p:sldId id="504" r:id="rId197"/>
    <p:sldId id="503" r:id="rId198"/>
    <p:sldId id="494" r:id="rId199"/>
    <p:sldId id="507" r:id="rId200"/>
    <p:sldId id="508" r:id="rId201"/>
    <p:sldId id="510" r:id="rId202"/>
    <p:sldId id="516" r:id="rId203"/>
    <p:sldId id="520" r:id="rId204"/>
    <p:sldId id="521" r:id="rId205"/>
    <p:sldId id="517" r:id="rId206"/>
    <p:sldId id="522" r:id="rId207"/>
    <p:sldId id="511" r:id="rId208"/>
    <p:sldId id="514" r:id="rId209"/>
    <p:sldId id="462" r:id="rId210"/>
    <p:sldId id="523" r:id="rId211"/>
    <p:sldId id="525" r:id="rId212"/>
    <p:sldId id="533" r:id="rId213"/>
    <p:sldId id="534" r:id="rId214"/>
    <p:sldId id="543" r:id="rId215"/>
    <p:sldId id="544" r:id="rId216"/>
    <p:sldId id="598" r:id="rId217"/>
    <p:sldId id="535" r:id="rId218"/>
    <p:sldId id="539" r:id="rId219"/>
    <p:sldId id="542" r:id="rId220"/>
    <p:sldId id="599" r:id="rId221"/>
    <p:sldId id="456" r:id="rId222"/>
    <p:sldId id="530" r:id="rId223"/>
    <p:sldId id="531" r:id="rId224"/>
    <p:sldId id="532" r:id="rId225"/>
    <p:sldId id="646" r:id="rId226"/>
    <p:sldId id="623" r:id="rId227"/>
    <p:sldId id="600" r:id="rId228"/>
    <p:sldId id="457" r:id="rId229"/>
    <p:sldId id="458" r:id="rId230"/>
    <p:sldId id="540" r:id="rId231"/>
    <p:sldId id="674" r:id="rId232"/>
    <p:sldId id="541" r:id="rId233"/>
    <p:sldId id="546" r:id="rId234"/>
    <p:sldId id="547" r:id="rId235"/>
    <p:sldId id="548" r:id="rId236"/>
    <p:sldId id="554" r:id="rId237"/>
    <p:sldId id="549" r:id="rId238"/>
    <p:sldId id="550" r:id="rId239"/>
    <p:sldId id="551" r:id="rId240"/>
    <p:sldId id="552" r:id="rId241"/>
    <p:sldId id="555" r:id="rId242"/>
    <p:sldId id="565" r:id="rId243"/>
    <p:sldId id="567" r:id="rId244"/>
    <p:sldId id="575" r:id="rId245"/>
    <p:sldId id="566" r:id="rId246"/>
    <p:sldId id="568" r:id="rId247"/>
    <p:sldId id="571" r:id="rId248"/>
    <p:sldId id="576" r:id="rId249"/>
    <p:sldId id="577" r:id="rId250"/>
    <p:sldId id="578" r:id="rId251"/>
    <p:sldId id="613" r:id="rId252"/>
    <p:sldId id="681" r:id="rId253"/>
    <p:sldId id="682" r:id="rId254"/>
    <p:sldId id="683" r:id="rId255"/>
    <p:sldId id="684" r:id="rId256"/>
    <p:sldId id="685" r:id="rId257"/>
    <p:sldId id="686" r:id="rId258"/>
    <p:sldId id="687" r:id="rId259"/>
    <p:sldId id="688" r:id="rId260"/>
    <p:sldId id="624" r:id="rId261"/>
    <p:sldId id="569" r:id="rId262"/>
    <p:sldId id="570" r:id="rId263"/>
    <p:sldId id="677" r:id="rId264"/>
    <p:sldId id="594" r:id="rId265"/>
    <p:sldId id="625" r:id="rId266"/>
    <p:sldId id="459" r:id="rId267"/>
    <p:sldId id="562" r:id="rId268"/>
    <p:sldId id="586" r:id="rId269"/>
    <p:sldId id="587" r:id="rId270"/>
    <p:sldId id="588" r:id="rId271"/>
    <p:sldId id="589" r:id="rId272"/>
    <p:sldId id="590" r:id="rId273"/>
    <p:sldId id="592" r:id="rId274"/>
    <p:sldId id="591" r:id="rId275"/>
    <p:sldId id="593" r:id="rId276"/>
    <p:sldId id="675" r:id="rId277"/>
    <p:sldId id="595" r:id="rId278"/>
    <p:sldId id="626" r:id="rId279"/>
    <p:sldId id="556" r:id="rId280"/>
    <p:sldId id="561" r:id="rId281"/>
    <p:sldId id="602" r:id="rId282"/>
    <p:sldId id="557" r:id="rId283"/>
    <p:sldId id="558" r:id="rId284"/>
    <p:sldId id="563" r:id="rId285"/>
    <p:sldId id="460" r:id="rId286"/>
    <p:sldId id="572" r:id="rId287"/>
    <p:sldId id="629" r:id="rId288"/>
    <p:sldId id="611" r:id="rId289"/>
    <p:sldId id="638" r:id="rId290"/>
    <p:sldId id="640" r:id="rId291"/>
    <p:sldId id="641" r:id="rId292"/>
    <p:sldId id="642" r:id="rId293"/>
    <p:sldId id="643" r:id="rId294"/>
    <p:sldId id="647" r:id="rId295"/>
    <p:sldId id="644" r:id="rId296"/>
    <p:sldId id="648" r:id="rId297"/>
    <p:sldId id="649" r:id="rId298"/>
    <p:sldId id="650" r:id="rId299"/>
    <p:sldId id="651" r:id="rId300"/>
    <p:sldId id="653" r:id="rId301"/>
    <p:sldId id="652" r:id="rId302"/>
    <p:sldId id="637" r:id="rId303"/>
    <p:sldId id="654" r:id="rId304"/>
    <p:sldId id="658" r:id="rId305"/>
    <p:sldId id="659" r:id="rId306"/>
    <p:sldId id="660" r:id="rId307"/>
    <p:sldId id="661" r:id="rId308"/>
    <p:sldId id="662" r:id="rId309"/>
    <p:sldId id="663" r:id="rId310"/>
    <p:sldId id="664" r:id="rId311"/>
    <p:sldId id="574" r:id="rId312"/>
    <p:sldId id="639" r:id="rId313"/>
    <p:sldId id="666" r:id="rId314"/>
    <p:sldId id="667" r:id="rId315"/>
    <p:sldId id="665" r:id="rId316"/>
    <p:sldId id="689" r:id="rId317"/>
    <p:sldId id="690" r:id="rId318"/>
    <p:sldId id="694" r:id="rId319"/>
    <p:sldId id="404" r:id="rId320"/>
    <p:sldId id="695" r:id="rId321"/>
    <p:sldId id="696" r:id="rId322"/>
    <p:sldId id="697" r:id="rId323"/>
    <p:sldId id="698" r:id="rId324"/>
    <p:sldId id="422" r:id="rId325"/>
    <p:sldId id="699" r:id="rId326"/>
    <p:sldId id="691" r:id="rId327"/>
    <p:sldId id="700" r:id="rId328"/>
    <p:sldId id="701" r:id="rId329"/>
    <p:sldId id="702" r:id="rId330"/>
    <p:sldId id="703" r:id="rId331"/>
    <p:sldId id="709" r:id="rId332"/>
    <p:sldId id="716" r:id="rId333"/>
    <p:sldId id="708" r:id="rId334"/>
    <p:sldId id="679" r:id="rId335"/>
    <p:sldId id="668" r:id="rId336"/>
    <p:sldId id="707" r:id="rId337"/>
    <p:sldId id="704" r:id="rId338"/>
    <p:sldId id="710" r:id="rId339"/>
    <p:sldId id="718" r:id="rId340"/>
    <p:sldId id="720" r:id="rId341"/>
    <p:sldId id="719" r:id="rId342"/>
    <p:sldId id="721" r:id="rId343"/>
    <p:sldId id="669" r:id="rId344"/>
    <p:sldId id="705" r:id="rId345"/>
    <p:sldId id="713" r:id="rId346"/>
    <p:sldId id="711" r:id="rId347"/>
    <p:sldId id="717" r:id="rId348"/>
    <p:sldId id="722" r:id="rId349"/>
    <p:sldId id="723" r:id="rId350"/>
    <p:sldId id="670" r:id="rId351"/>
    <p:sldId id="725" r:id="rId352"/>
    <p:sldId id="724" r:id="rId353"/>
    <p:sldId id="706" r:id="rId354"/>
    <p:sldId id="712" r:id="rId355"/>
    <p:sldId id="726" r:id="rId356"/>
    <p:sldId id="715" r:id="rId357"/>
    <p:sldId id="727" r:id="rId358"/>
    <p:sldId id="728" r:id="rId359"/>
    <p:sldId id="729" r:id="rId360"/>
    <p:sldId id="730" r:id="rId361"/>
    <p:sldId id="731" r:id="rId362"/>
    <p:sldId id="732" r:id="rId363"/>
    <p:sldId id="605" r:id="rId364"/>
    <p:sldId id="606" r:id="rId365"/>
    <p:sldId id="607" r:id="rId366"/>
    <p:sldId id="608" r:id="rId367"/>
    <p:sldId id="609" r:id="rId368"/>
    <p:sldId id="610" r:id="rId369"/>
    <p:sldId id="630" r:id="rId370"/>
    <p:sldId id="573" r:id="rId371"/>
    <p:sldId id="676" r:id="rId372"/>
    <p:sldId id="655" r:id="rId373"/>
    <p:sldId id="656" r:id="rId374"/>
    <p:sldId id="657" r:id="rId3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91797" autoAdjust="0"/>
  </p:normalViewPr>
  <p:slideViewPr>
    <p:cSldViewPr snapToGrid="0">
      <p:cViewPr varScale="1">
        <p:scale>
          <a:sx n="103" d="100"/>
          <a:sy n="103" d="100"/>
        </p:scale>
        <p:origin x="303" y="66"/>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presProps" Target="presProps.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theme" Target="theme/theme1.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notesMaster" Target="notesMasters/notesMaster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tableStyles" Target="tableStyles.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6.356"/>
    </inkml:context>
    <inkml:brush xml:id="br0">
      <inkml:brushProperty name="width" value="0.05" units="cm"/>
      <inkml:brushProperty name="height" value="0.05" units="cm"/>
      <inkml:brushProperty name="color" value="#E71224"/>
    </inkml:brush>
  </inkml:definitions>
  <inkml:trace contextRef="#ctx0" brushRef="#br0">499 0 24575,'-1'0'0,"0"0"0,1 1 0,-1-1 0,1 0 0,-1 0 0,1 0 0,-1 1 0,1-1 0,-1 0 0,1 1 0,-1-1 0,1 0 0,-1 1 0,1-1 0,0 0 0,-1 1 0,1-1 0,0 1 0,-1 0 0,-7 9 0,2 0 0,-12 22 0,17-29 0,-117 257-371,60-124 71,28-69 216,-169 401 33,196-458 51,-9 18 0,2 2 0,1-1 0,-6 37 0,15-64 18,0 1 1,-1-1-1,1 1 0,0-1 0,0 0 0,0 1 0,0-1 0,1 1 0,-1-1 0,1 0 0,-1 1 0,2 1 0,-2-3-3,1 0 1,0 0-1,0 0 0,0-1 0,-1 1 0,1 0 0,0-1 0,0 1 0,0 0 0,0-1 0,0 0 0,0 1 0,0-1 0,0 1 0,0-1 0,0 0 0,0 0 0,0 0 0,0 0 0,0 0 1,1 0-1,-1 0 0,0 0 0,0 0 0,0 0 0,0 0 0,0-1 0,2 0 0,16-4 9,0-2 1,0 0-1,-1-1 1,0-1-1,17-12 1,-1 2-38,88-52-348,181-139 0,92-115-647,-311 253 922,-24 22-8,81-50 0,-105 78 409,0 1 0,2 3 1,74-27-1,-103 42-209,1 0 0,-1 1 1,1 0-1,0 0 0,0 1 0,14 0 0,-23 1-106,-1 0 0,1 0 0,-1 1 0,1-1 0,-1 0 0,1 0 0,-1 0 0,0 0 0,1 0 0,-1 0 0,1 1 0,-1-1 0,1 0 0,-1 0 0,1 1 0,-1-1 0,0 0 0,1 1 0,-1-1 0,0 0 0,1 1 0,-1-1 0,0 1 0,1-1 0,-1 0 0,0 1 0,0-1 0,1 1 0,-1-1 0,0 2 0,0 16 0,-1-14 0,-9 64 0,-26 92 0,-34 66 0,28-95 0,26-77 0,-66 229 0,65-213 0,4 0 0,-6 77 0,19-139 0,-1 4 0,0-1 0,3 24 0,-2-34 0,0 0 0,0 0 0,0 0 0,1 0 0,-1 0 0,0 0 0,1 0 0,-1 0 0,1 0 0,-1 0 0,1 0 0,-1 0 0,1 0 0,-1-1 0,1 1 0,0 0 0,0 0 0,-1-1 0,1 1 0,0 0 0,0-1 0,0 1 0,0-1 0,0 1 0,0-1 0,0 1 0,0-1 0,0 0 0,0 1 0,0-1 0,0 0 0,0 0 0,0 0 0,0 0 0,0 0 0,0 0 0,0 0 0,2-1 0,4 1 0,1-2 0,-1 1 0,0-1 0,1 0 0,8-4 0,39-20 0,116-79-104,-5-15-133,-17 11 1,235-144 121,-371 245 115,92-52 0,-94 55 0,0 0 0,0 1 0,1 0 0,-1 1 0,1 1 0,0-1 0,22 0 0,-30 3 31,0 0 1,0 1-1,0-1 1,0 1-1,0 0 1,0 0-1,0 0 1,-1 0-1,1 0 1,6 4-1,-7-3-9,-1 0-1,0 0 1,0 0 0,1 0-1,-1 0 1,0 0-1,-1 0 1,1 1 0,0-1-1,-1 1 1,1-1 0,-1 1-1,0 0 1,0-1 0,2 6-1,-1 4-21,1 1 0,-1 0 0,-1 0 0,-1-1 0,0 18 0,-12 65 0,11-86 0,-12 63 0,-40 125 0,-44 65 0,44-120 0,5 1 0,43-122 0,1 0 0,0 0 0,1 0 0,2 0 0,0 23 0,1-39 0,1 0 0,-1 0 0,1 1 0,0-1 0,1 0 0,3 8 0,-4-10 0,0-2 0,0 1 0,0 0 0,0 0 0,1 0 0,-1 0 0,1-1 0,-1 1 0,1-1 0,0 1 0,0-1 0,0 0 0,-1 1 0,1-1 0,0 0 0,1 0 0,-1-1 0,2 2 0,3 0 0,0-1 0,1 0 0,-1 0 0,0-1 0,0 0 0,0 0 0,1-1 0,-1 0 0,9-2 0,10-3 0,30-13 0,-43 14 0,194-77-400,258-142 1,-379 175 399,48-23 0,-130 69 57,1 1 0,0 0 0,-1 1 0,1-1 0,0 1 0,6-1 0,-10 2-43,1 0-1,-1 0 0,0 0 1,1 0-1,-1 0 0,0 0 1,0 1-1,1-1 0,-1 1 1,0-1-1,0 1 0,0-1 1,1 1-1,-1-1 0,0 1 1,0 0-1,0 0 0,0 0 1,0 0-1,0-1 0,-1 1 1,1 0-1,0 1 0,0-1 1,-1 0-1,1 0 0,-1 0 1,1 0-1,0 2 0,3 10-13,0 0 0,0 0 0,-2 0 0,1 1 0,0 23 0,-5 72 0,1-90 0,-6 58 0,-2 0 0,-4 0 0,-32 103 0,11-69-1365,3-12-5461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60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9">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60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603.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27</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48</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54</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56</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61</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62</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63</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64</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65</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66</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67</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69</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102</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125</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128</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131</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186</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187</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188</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236</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258</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316</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340</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78.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79.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81.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12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5.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6.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12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5.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6.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12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5.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6.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4.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5.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6.png"/><Relationship Id="rId9" Type="http://schemas.openxmlformats.org/officeDocument/2006/relationships/customXml" Target="../ink/ink248.xml"/><Relationship Id="rId14" Type="http://schemas.openxmlformats.org/officeDocument/2006/relationships/image" Target="../media/image250.png"/></Relationships>
</file>

<file path=ppt/slides/_rels/slide185.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12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5.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6.png"/><Relationship Id="rId9" Type="http://schemas.openxmlformats.org/officeDocument/2006/relationships/customXml" Target="../ink/ink256.xml"/><Relationship Id="rId14" Type="http://schemas.openxmlformats.org/officeDocument/2006/relationships/image" Target="../media/image257.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96.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197.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198.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8.xml"/><Relationship Id="rId63" Type="http://schemas.openxmlformats.org/officeDocument/2006/relationships/customXml" Target="../ink/ink336.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40.xml"/><Relationship Id="rId2" Type="http://schemas.openxmlformats.org/officeDocument/2006/relationships/image" Target="../media/image13.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45" Type="http://schemas.openxmlformats.org/officeDocument/2006/relationships/customXml" Target="../ink/ink327.xml"/><Relationship Id="rId53" Type="http://schemas.openxmlformats.org/officeDocument/2006/relationships/customXml" Target="../ink/ink331.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5.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9.xml"/><Relationship Id="rId8" Type="http://schemas.openxmlformats.org/officeDocument/2006/relationships/image" Target="../media/image297.png"/><Relationship Id="rId51" Type="http://schemas.openxmlformats.org/officeDocument/2006/relationships/customXml" Target="../ink/ink330.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4.xml"/><Relationship Id="rId67" Type="http://schemas.openxmlformats.org/officeDocument/2006/relationships/customXml" Target="../ink/ink338.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9.xml"/><Relationship Id="rId57" Type="http://schemas.openxmlformats.org/officeDocument/2006/relationships/customXml" Target="../ink/ink333.xml"/><Relationship Id="rId10" Type="http://schemas.openxmlformats.org/officeDocument/2006/relationships/image" Target="../media/image298.png"/><Relationship Id="rId31" Type="http://schemas.openxmlformats.org/officeDocument/2006/relationships/customXml" Target="../ink/ink320.xml"/><Relationship Id="rId44" Type="http://schemas.openxmlformats.org/officeDocument/2006/relationships/image" Target="../media/image315.png"/><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7.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2.xml"/></Relationships>
</file>

<file path=ppt/slides/_rels/slide199.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50.xml"/><Relationship Id="rId42" Type="http://schemas.openxmlformats.org/officeDocument/2006/relationships/image" Target="../media/image334.png"/><Relationship Id="rId47" Type="http://schemas.openxmlformats.org/officeDocument/2006/relationships/customXml" Target="../ink/ink363.xml"/><Relationship Id="rId63" Type="http://schemas.openxmlformats.org/officeDocument/2006/relationships/customXml" Target="../ink/ink371.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4.xml"/><Relationship Id="rId16" Type="http://schemas.openxmlformats.org/officeDocument/2006/relationships/image" Target="../media/image301.png"/><Relationship Id="rId11" Type="http://schemas.openxmlformats.org/officeDocument/2006/relationships/customXml" Target="../ink/ink345.xml"/><Relationship Id="rId32" Type="http://schemas.openxmlformats.org/officeDocument/2006/relationships/image" Target="../media/image304.png"/><Relationship Id="rId37" Type="http://schemas.openxmlformats.org/officeDocument/2006/relationships/customXml" Target="../ink/ink358.xml"/><Relationship Id="rId53" Type="http://schemas.openxmlformats.org/officeDocument/2006/relationships/customXml" Target="../ink/ink366.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9.xml"/><Relationship Id="rId102" Type="http://schemas.openxmlformats.org/officeDocument/2006/relationships/image" Target="../media/image364.png"/><Relationship Id="rId5" Type="http://schemas.openxmlformats.org/officeDocument/2006/relationships/customXml" Target="../ink/ink342.xml"/><Relationship Id="rId90" Type="http://schemas.openxmlformats.org/officeDocument/2006/relationships/image" Target="../media/image358.png"/><Relationship Id="rId95" Type="http://schemas.openxmlformats.org/officeDocument/2006/relationships/customXml" Target="../ink/ink387.xml"/><Relationship Id="rId22" Type="http://schemas.openxmlformats.org/officeDocument/2006/relationships/image" Target="../media/image308.png"/><Relationship Id="rId27" Type="http://schemas.openxmlformats.org/officeDocument/2006/relationships/customXml" Target="../ink/ink353.xml"/><Relationship Id="rId43" Type="http://schemas.openxmlformats.org/officeDocument/2006/relationships/customXml" Target="../ink/ink361.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4.xml"/><Relationship Id="rId80" Type="http://schemas.openxmlformats.org/officeDocument/2006/relationships/image" Target="../media/image353.png"/><Relationship Id="rId85" Type="http://schemas.openxmlformats.org/officeDocument/2006/relationships/customXml" Target="../ink/ink382.xml"/><Relationship Id="rId12" Type="http://schemas.openxmlformats.org/officeDocument/2006/relationships/image" Target="../media/image299.png"/><Relationship Id="rId17" Type="http://schemas.openxmlformats.org/officeDocument/2006/relationships/customXml" Target="../ink/ink348.xml"/><Relationship Id="rId25" Type="http://schemas.openxmlformats.org/officeDocument/2006/relationships/customXml" Target="../ink/ink352.xml"/><Relationship Id="rId33" Type="http://schemas.openxmlformats.org/officeDocument/2006/relationships/customXml" Target="../ink/ink356.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9.xml"/><Relationship Id="rId67" Type="http://schemas.openxmlformats.org/officeDocument/2006/relationships/customXml" Target="../ink/ink373.xml"/><Relationship Id="rId103" Type="http://schemas.openxmlformats.org/officeDocument/2006/relationships/customXml" Target="../ink/ink391.xml"/><Relationship Id="rId20" Type="http://schemas.openxmlformats.org/officeDocument/2006/relationships/image" Target="../media/image307.png"/><Relationship Id="rId41" Type="http://schemas.openxmlformats.org/officeDocument/2006/relationships/customXml" Target="../ink/ink360.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7.xml"/><Relationship Id="rId83" Type="http://schemas.openxmlformats.org/officeDocument/2006/relationships/customXml" Target="../ink/ink381.xml"/><Relationship Id="rId88" Type="http://schemas.openxmlformats.org/officeDocument/2006/relationships/image" Target="../media/image357.png"/><Relationship Id="rId91" Type="http://schemas.openxmlformats.org/officeDocument/2006/relationships/customXml" Target="../ink/ink385.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7.xml"/><Relationship Id="rId23" Type="http://schemas.openxmlformats.org/officeDocument/2006/relationships/customXml" Target="../ink/ink351.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4.xml"/><Relationship Id="rId57" Type="http://schemas.openxmlformats.org/officeDocument/2006/relationships/customXml" Target="../ink/ink368.xml"/><Relationship Id="rId10" Type="http://schemas.openxmlformats.org/officeDocument/2006/relationships/image" Target="../media/image298.png"/><Relationship Id="rId31" Type="http://schemas.openxmlformats.org/officeDocument/2006/relationships/customXml" Target="../ink/ink355.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2.xml"/><Relationship Id="rId73" Type="http://schemas.openxmlformats.org/officeDocument/2006/relationships/customXml" Target="../ink/ink376.xml"/><Relationship Id="rId78" Type="http://schemas.openxmlformats.org/officeDocument/2006/relationships/image" Target="../media/image352.png"/><Relationship Id="rId81" Type="http://schemas.openxmlformats.org/officeDocument/2006/relationships/customXml" Target="../ink/ink380.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9.xml"/><Relationship Id="rId101" Type="http://schemas.openxmlformats.org/officeDocument/2006/relationships/customXml" Target="../ink/ink390.xml"/><Relationship Id="rId4" Type="http://schemas.openxmlformats.org/officeDocument/2006/relationships/image" Target="../media/image295.png"/><Relationship Id="rId9" Type="http://schemas.openxmlformats.org/officeDocument/2006/relationships/customXml" Target="../ink/ink344.xml"/><Relationship Id="rId13" Type="http://schemas.openxmlformats.org/officeDocument/2006/relationships/customXml" Target="../ink/ink346.xml"/><Relationship Id="rId18" Type="http://schemas.openxmlformats.org/officeDocument/2006/relationships/image" Target="../media/image302.png"/><Relationship Id="rId39" Type="http://schemas.openxmlformats.org/officeDocument/2006/relationships/customXml" Target="../ink/ink359.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7.xml"/><Relationship Id="rId76" Type="http://schemas.openxmlformats.org/officeDocument/2006/relationships/image" Target="../media/image351.png"/><Relationship Id="rId97" Type="http://schemas.openxmlformats.org/officeDocument/2006/relationships/customXml" Target="../ink/ink388.xml"/><Relationship Id="rId104" Type="http://schemas.openxmlformats.org/officeDocument/2006/relationships/image" Target="../media/image365.png"/><Relationship Id="rId7" Type="http://schemas.openxmlformats.org/officeDocument/2006/relationships/customXml" Target="../ink/ink343.xml"/><Relationship Id="rId71" Type="http://schemas.openxmlformats.org/officeDocument/2006/relationships/customXml" Target="../ink/ink375.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354.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2.xml"/><Relationship Id="rId66" Type="http://schemas.openxmlformats.org/officeDocument/2006/relationships/image" Target="../media/image346.png"/><Relationship Id="rId87" Type="http://schemas.openxmlformats.org/officeDocument/2006/relationships/customXml" Target="../ink/ink383.xml"/><Relationship Id="rId61" Type="http://schemas.openxmlformats.org/officeDocument/2006/relationships/customXml" Target="../ink/ink370.xml"/><Relationship Id="rId82" Type="http://schemas.openxmlformats.org/officeDocument/2006/relationships/image" Target="../media/image354.png"/><Relationship Id="rId19" Type="http://schemas.openxmlformats.org/officeDocument/2006/relationships/customXml" Target="../ink/ink349.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7.xml"/><Relationship Id="rId56" Type="http://schemas.openxmlformats.org/officeDocument/2006/relationships/image" Target="../media/image341.png"/><Relationship Id="rId77" Type="http://schemas.openxmlformats.org/officeDocument/2006/relationships/customXml" Target="../ink/ink378.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5.xml"/><Relationship Id="rId72" Type="http://schemas.openxmlformats.org/officeDocument/2006/relationships/image" Target="../media/image349.png"/><Relationship Id="rId93" Type="http://schemas.openxmlformats.org/officeDocument/2006/relationships/customXml" Target="../ink/ink386.xml"/><Relationship Id="rId98" Type="http://schemas.openxmlformats.org/officeDocument/2006/relationships/image" Target="../media/image362.png"/><Relationship Id="rId3" Type="http://schemas.openxmlformats.org/officeDocument/2006/relationships/customXml" Target="../ink/ink34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3" Type="http://schemas.openxmlformats.org/officeDocument/2006/relationships/customXml" Target="../ink/ink39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2.xml"/><Relationship Id="rId21" Type="http://schemas.openxmlformats.org/officeDocument/2006/relationships/customXml" Target="../ink/ink401.xml"/><Relationship Id="rId34" Type="http://schemas.openxmlformats.org/officeDocument/2006/relationships/image" Target="../media/image276.png"/><Relationship Id="rId7" Type="http://schemas.openxmlformats.org/officeDocument/2006/relationships/customXml" Target="../ink/ink394.xml"/><Relationship Id="rId12" Type="http://schemas.openxmlformats.org/officeDocument/2006/relationships/image" Target="../media/image2650.png"/><Relationship Id="rId17" Type="http://schemas.openxmlformats.org/officeDocument/2006/relationships/customXml" Target="../ink/ink399.xml"/><Relationship Id="rId25" Type="http://schemas.openxmlformats.org/officeDocument/2006/relationships/customXml" Target="../ink/ink403.xml"/><Relationship Id="rId33" Type="http://schemas.openxmlformats.org/officeDocument/2006/relationships/customXml" Target="../ink/ink40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3.xml"/><Relationship Id="rId15" Type="http://schemas.openxmlformats.org/officeDocument/2006/relationships/customXml" Target="../ink/ink398.xml"/><Relationship Id="rId23" Type="http://schemas.openxmlformats.org/officeDocument/2006/relationships/customXml" Target="../ink/ink40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400.xml"/><Relationship Id="rId31" Type="http://schemas.openxmlformats.org/officeDocument/2006/relationships/customXml" Target="../ink/ink406.xml"/><Relationship Id="rId4" Type="http://schemas.openxmlformats.org/officeDocument/2006/relationships/image" Target="../media/image2611.png"/><Relationship Id="rId9" Type="http://schemas.openxmlformats.org/officeDocument/2006/relationships/customXml" Target="../ink/ink39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4.xml"/><Relationship Id="rId30" Type="http://schemas.openxmlformats.org/officeDocument/2006/relationships/image" Target="../media/image274.png"/><Relationship Id="rId35" Type="http://schemas.openxmlformats.org/officeDocument/2006/relationships/customXml" Target="../ink/ink408.xml"/><Relationship Id="rId8" Type="http://schemas.openxmlformats.org/officeDocument/2006/relationships/image" Target="../media/image2630.png"/></Relationships>
</file>

<file path=ppt/slides/_rels/slide201.xml.rels><?xml version="1.0" encoding="UTF-8" standalone="yes"?>
<Relationships xmlns="http://schemas.openxmlformats.org/package/2006/relationships"><Relationship Id="rId13" Type="http://schemas.openxmlformats.org/officeDocument/2006/relationships/customXml" Target="../ink/ink41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9.xml"/><Relationship Id="rId21" Type="http://schemas.openxmlformats.org/officeDocument/2006/relationships/customXml" Target="../ink/ink418.xml"/><Relationship Id="rId34" Type="http://schemas.openxmlformats.org/officeDocument/2006/relationships/image" Target="../media/image293.png"/><Relationship Id="rId7" Type="http://schemas.openxmlformats.org/officeDocument/2006/relationships/customXml" Target="../ink/ink411.xml"/><Relationship Id="rId12" Type="http://schemas.openxmlformats.org/officeDocument/2006/relationships/image" Target="../media/image282.png"/><Relationship Id="rId17" Type="http://schemas.openxmlformats.org/officeDocument/2006/relationships/customXml" Target="../ink/ink416.xml"/><Relationship Id="rId25" Type="http://schemas.openxmlformats.org/officeDocument/2006/relationships/customXml" Target="../ink/ink420.xml"/><Relationship Id="rId33" Type="http://schemas.openxmlformats.org/officeDocument/2006/relationships/customXml" Target="../ink/ink42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10.xml"/><Relationship Id="rId15" Type="http://schemas.openxmlformats.org/officeDocument/2006/relationships/customXml" Target="../ink/ink415.xml"/><Relationship Id="rId23" Type="http://schemas.openxmlformats.org/officeDocument/2006/relationships/customXml" Target="../ink/ink41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7.xml"/><Relationship Id="rId31" Type="http://schemas.openxmlformats.org/officeDocument/2006/relationships/customXml" Target="../ink/ink423.xml"/><Relationship Id="rId4" Type="http://schemas.openxmlformats.org/officeDocument/2006/relationships/image" Target="../media/image278.png"/><Relationship Id="rId9" Type="http://schemas.openxmlformats.org/officeDocument/2006/relationships/customXml" Target="../ink/ink41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1.xml"/><Relationship Id="rId30" Type="http://schemas.openxmlformats.org/officeDocument/2006/relationships/image" Target="../media/image291.png"/><Relationship Id="rId35" Type="http://schemas.openxmlformats.org/officeDocument/2006/relationships/customXml" Target="../ink/ink425.xml"/><Relationship Id="rId8" Type="http://schemas.openxmlformats.org/officeDocument/2006/relationships/image" Target="../media/image280.png"/></Relationships>
</file>

<file path=ppt/slides/_rels/slide202.xml.rels><?xml version="1.0" encoding="UTF-8" standalone="yes"?>
<Relationships xmlns="http://schemas.openxmlformats.org/package/2006/relationships"><Relationship Id="rId13" Type="http://schemas.openxmlformats.org/officeDocument/2006/relationships/customXml" Target="../ink/ink431.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4.xml"/><Relationship Id="rId21" Type="http://schemas.openxmlformats.org/officeDocument/2006/relationships/customXml" Target="../ink/ink435.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8.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9.xml"/><Relationship Id="rId41" Type="http://schemas.openxmlformats.org/officeDocument/2006/relationships/customXml" Target="../ink/ink445.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0.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3.xml"/><Relationship Id="rId40" Type="http://schemas.openxmlformats.org/officeDocument/2006/relationships/image" Target="../media/image384.png"/><Relationship Id="rId5" Type="http://schemas.openxmlformats.org/officeDocument/2006/relationships/customXml" Target="../ink/ink427.xml"/><Relationship Id="rId15" Type="http://schemas.openxmlformats.org/officeDocument/2006/relationships/customXml" Target="../ink/ink432.xml"/><Relationship Id="rId23" Type="http://schemas.openxmlformats.org/officeDocument/2006/relationships/customXml" Target="../ink/ink436.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4.xml"/><Relationship Id="rId31" Type="http://schemas.openxmlformats.org/officeDocument/2006/relationships/customXml" Target="../ink/ink440.xml"/><Relationship Id="rId4" Type="http://schemas.openxmlformats.org/officeDocument/2006/relationships/image" Target="../media/image366.png"/><Relationship Id="rId9" Type="http://schemas.openxmlformats.org/officeDocument/2006/relationships/customXml" Target="../ink/ink429.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8.xml"/><Relationship Id="rId30" Type="http://schemas.openxmlformats.org/officeDocument/2006/relationships/image" Target="../media/image379.png"/><Relationship Id="rId35" Type="http://schemas.openxmlformats.org/officeDocument/2006/relationships/customXml" Target="../ink/ink442.xml"/><Relationship Id="rId8" Type="http://schemas.openxmlformats.org/officeDocument/2006/relationships/image" Target="../media/image368.png"/><Relationship Id="rId3" Type="http://schemas.openxmlformats.org/officeDocument/2006/relationships/customXml" Target="../ink/ink426.xml"/><Relationship Id="rId12" Type="http://schemas.openxmlformats.org/officeDocument/2006/relationships/image" Target="../media/image370.png"/><Relationship Id="rId17" Type="http://schemas.openxmlformats.org/officeDocument/2006/relationships/customXml" Target="../ink/ink433.xml"/><Relationship Id="rId25" Type="http://schemas.openxmlformats.org/officeDocument/2006/relationships/customXml" Target="../ink/ink437.xml"/><Relationship Id="rId33" Type="http://schemas.openxmlformats.org/officeDocument/2006/relationships/customXml" Target="../ink/ink441.xml"/><Relationship Id="rId38" Type="http://schemas.openxmlformats.org/officeDocument/2006/relationships/image" Target="../media/image383.png"/></Relationships>
</file>

<file path=ppt/slides/_rels/slide203.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5.xml"/><Relationship Id="rId42" Type="http://schemas.openxmlformats.org/officeDocument/2006/relationships/image" Target="../media/image386.png"/><Relationship Id="rId47" Type="http://schemas.openxmlformats.org/officeDocument/2006/relationships/customXml" Target="../ink/ink467.xml"/><Relationship Id="rId63" Type="http://schemas.openxmlformats.org/officeDocument/2006/relationships/customXml" Target="../ink/ink475.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8.xml"/><Relationship Id="rId16" Type="http://schemas.openxmlformats.org/officeDocument/2006/relationships/image" Target="../media/image372.png"/><Relationship Id="rId11" Type="http://schemas.openxmlformats.org/officeDocument/2006/relationships/customXml" Target="../ink/ink450.xml"/><Relationship Id="rId32" Type="http://schemas.openxmlformats.org/officeDocument/2006/relationships/image" Target="../media/image380.png"/><Relationship Id="rId37" Type="http://schemas.openxmlformats.org/officeDocument/2006/relationships/customXml" Target="../ink/ink462.xml"/><Relationship Id="rId53" Type="http://schemas.openxmlformats.org/officeDocument/2006/relationships/customXml" Target="../ink/ink470.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3.xml"/><Relationship Id="rId102" Type="http://schemas.openxmlformats.org/officeDocument/2006/relationships/image" Target="../media/image416.png"/><Relationship Id="rId5" Type="http://schemas.openxmlformats.org/officeDocument/2006/relationships/customXml" Target="../ink/ink447.xml"/><Relationship Id="rId90" Type="http://schemas.openxmlformats.org/officeDocument/2006/relationships/image" Target="../media/image410.png"/><Relationship Id="rId95" Type="http://schemas.openxmlformats.org/officeDocument/2006/relationships/customXml" Target="../ink/ink491.xml"/><Relationship Id="rId22" Type="http://schemas.openxmlformats.org/officeDocument/2006/relationships/image" Target="../media/image375.png"/><Relationship Id="rId27" Type="http://schemas.openxmlformats.org/officeDocument/2006/relationships/customXml" Target="../ink/ink458.xml"/><Relationship Id="rId43" Type="http://schemas.openxmlformats.org/officeDocument/2006/relationships/customXml" Target="../ink/ink465.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8.xml"/><Relationship Id="rId80" Type="http://schemas.openxmlformats.org/officeDocument/2006/relationships/image" Target="../media/image405.png"/><Relationship Id="rId85" Type="http://schemas.openxmlformats.org/officeDocument/2006/relationships/customXml" Target="../ink/ink486.xml"/><Relationship Id="rId12" Type="http://schemas.openxmlformats.org/officeDocument/2006/relationships/image" Target="../media/image370.png"/><Relationship Id="rId17" Type="http://schemas.openxmlformats.org/officeDocument/2006/relationships/customXml" Target="../ink/ink453.xml"/><Relationship Id="rId25" Type="http://schemas.openxmlformats.org/officeDocument/2006/relationships/customXml" Target="../ink/ink457.xml"/><Relationship Id="rId33" Type="http://schemas.openxmlformats.org/officeDocument/2006/relationships/customXml" Target="../ink/ink461.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3.xml"/><Relationship Id="rId67" Type="http://schemas.openxmlformats.org/officeDocument/2006/relationships/customXml" Target="../ink/ink477.xml"/><Relationship Id="rId103" Type="http://schemas.openxmlformats.org/officeDocument/2006/relationships/customXml" Target="../ink/ink495.xml"/><Relationship Id="rId20" Type="http://schemas.openxmlformats.org/officeDocument/2006/relationships/image" Target="../media/image374.png"/><Relationship Id="rId41" Type="http://schemas.openxmlformats.org/officeDocument/2006/relationships/customXml" Target="../ink/ink464.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1.xml"/><Relationship Id="rId83" Type="http://schemas.openxmlformats.org/officeDocument/2006/relationships/customXml" Target="../ink/ink485.xml"/><Relationship Id="rId88" Type="http://schemas.openxmlformats.org/officeDocument/2006/relationships/image" Target="../media/image409.png"/><Relationship Id="rId91" Type="http://schemas.openxmlformats.org/officeDocument/2006/relationships/customXml" Target="../ink/ink489.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2.xml"/><Relationship Id="rId23" Type="http://schemas.openxmlformats.org/officeDocument/2006/relationships/customXml" Target="../ink/ink456.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8.xml"/><Relationship Id="rId57" Type="http://schemas.openxmlformats.org/officeDocument/2006/relationships/customXml" Target="../ink/ink472.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60.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6.xml"/><Relationship Id="rId73" Type="http://schemas.openxmlformats.org/officeDocument/2006/relationships/customXml" Target="../ink/ink480.xml"/><Relationship Id="rId78" Type="http://schemas.openxmlformats.org/officeDocument/2006/relationships/image" Target="../media/image404.png"/><Relationship Id="rId81" Type="http://schemas.openxmlformats.org/officeDocument/2006/relationships/customXml" Target="../ink/ink484.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3.xml"/><Relationship Id="rId101" Type="http://schemas.openxmlformats.org/officeDocument/2006/relationships/customXml" Target="../ink/ink494.xml"/><Relationship Id="rId4" Type="http://schemas.openxmlformats.org/officeDocument/2006/relationships/image" Target="../media/image366.png"/><Relationship Id="rId9" Type="http://schemas.openxmlformats.org/officeDocument/2006/relationships/customXml" Target="../ink/ink449.xml"/><Relationship Id="rId13" Type="http://schemas.openxmlformats.org/officeDocument/2006/relationships/customXml" Target="../ink/ink451.xml"/><Relationship Id="rId18" Type="http://schemas.openxmlformats.org/officeDocument/2006/relationships/image" Target="../media/image373.png"/><Relationship Id="rId39" Type="http://schemas.openxmlformats.org/officeDocument/2006/relationships/customXml" Target="../ink/ink463.xml"/><Relationship Id="rId50" Type="http://schemas.openxmlformats.org/officeDocument/2006/relationships/image" Target="../media/image390.png"/><Relationship Id="rId55" Type="http://schemas.openxmlformats.org/officeDocument/2006/relationships/customXml" Target="../ink/ink471.xml"/><Relationship Id="rId76" Type="http://schemas.openxmlformats.org/officeDocument/2006/relationships/image" Target="../media/image403.png"/><Relationship Id="rId97" Type="http://schemas.openxmlformats.org/officeDocument/2006/relationships/customXml" Target="../ink/ink492.xml"/><Relationship Id="rId104" Type="http://schemas.openxmlformats.org/officeDocument/2006/relationships/image" Target="../media/image417.png"/><Relationship Id="rId7" Type="http://schemas.openxmlformats.org/officeDocument/2006/relationships/customXml" Target="../ink/ink448.xml"/><Relationship Id="rId71" Type="http://schemas.openxmlformats.org/officeDocument/2006/relationships/customXml" Target="../ink/ink479.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459.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6.xml"/><Relationship Id="rId66" Type="http://schemas.openxmlformats.org/officeDocument/2006/relationships/image" Target="../media/image398.png"/><Relationship Id="rId87" Type="http://schemas.openxmlformats.org/officeDocument/2006/relationships/customXml" Target="../ink/ink487.xml"/><Relationship Id="rId61" Type="http://schemas.openxmlformats.org/officeDocument/2006/relationships/customXml" Target="../ink/ink474.xml"/><Relationship Id="rId82" Type="http://schemas.openxmlformats.org/officeDocument/2006/relationships/image" Target="../media/image406.png"/><Relationship Id="rId19" Type="http://schemas.openxmlformats.org/officeDocument/2006/relationships/customXml" Target="../ink/ink454.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2.xml"/><Relationship Id="rId100" Type="http://schemas.openxmlformats.org/officeDocument/2006/relationships/image" Target="../media/image415.png"/><Relationship Id="rId105" Type="http://schemas.openxmlformats.org/officeDocument/2006/relationships/customXml" Target="../ink/ink496.xml"/><Relationship Id="rId8" Type="http://schemas.openxmlformats.org/officeDocument/2006/relationships/image" Target="../media/image368.png"/><Relationship Id="rId51" Type="http://schemas.openxmlformats.org/officeDocument/2006/relationships/customXml" Target="../ink/ink469.xml"/><Relationship Id="rId72" Type="http://schemas.openxmlformats.org/officeDocument/2006/relationships/image" Target="../media/image401.png"/><Relationship Id="rId93" Type="http://schemas.openxmlformats.org/officeDocument/2006/relationships/customXml" Target="../ink/ink490.xml"/><Relationship Id="rId98" Type="http://schemas.openxmlformats.org/officeDocument/2006/relationships/image" Target="../media/image414.png"/><Relationship Id="rId3" Type="http://schemas.openxmlformats.org/officeDocument/2006/relationships/customXml" Target="../ink/ink44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20.xml.rels><?xml version="1.0" encoding="UTF-8" standalone="yes"?>
<Relationships xmlns="http://schemas.openxmlformats.org/package/2006/relationships"><Relationship Id="rId8" Type="http://schemas.openxmlformats.org/officeDocument/2006/relationships/customXml" Target="../ink/ink498.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7.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30.xml.rels><?xml version="1.0" encoding="UTF-8" standalone="yes"?>
<Relationships xmlns="http://schemas.openxmlformats.org/package/2006/relationships"><Relationship Id="rId3" Type="http://schemas.openxmlformats.org/officeDocument/2006/relationships/customXml" Target="../ink/ink499.xml"/><Relationship Id="rId2" Type="http://schemas.openxmlformats.org/officeDocument/2006/relationships/image" Target="../media/image428.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00.xml"/><Relationship Id="rId4" Type="http://schemas.openxmlformats.org/officeDocument/2006/relationships/image" Target="../media/image4290.png"/></Relationships>
</file>

<file path=ppt/slides/_rels/slide231.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6.xml"/><Relationship Id="rId18" Type="http://schemas.openxmlformats.org/officeDocument/2006/relationships/image" Target="../media/image438.png"/><Relationship Id="rId3" Type="http://schemas.openxmlformats.org/officeDocument/2006/relationships/customXml" Target="../ink/ink501.xml"/><Relationship Id="rId7" Type="http://schemas.openxmlformats.org/officeDocument/2006/relationships/customXml" Target="../ink/ink503.xml"/><Relationship Id="rId12" Type="http://schemas.openxmlformats.org/officeDocument/2006/relationships/image" Target="../media/image435.png"/><Relationship Id="rId17" Type="http://schemas.openxmlformats.org/officeDocument/2006/relationships/customXml" Target="../ink/ink508.xml"/><Relationship Id="rId2" Type="http://schemas.openxmlformats.org/officeDocument/2006/relationships/image" Target="../media/image428.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5.xml"/><Relationship Id="rId5" Type="http://schemas.openxmlformats.org/officeDocument/2006/relationships/customXml" Target="../ink/ink502.xml"/><Relationship Id="rId15" Type="http://schemas.openxmlformats.org/officeDocument/2006/relationships/customXml" Target="../ink/ink507.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4.xml"/><Relationship Id="rId14" Type="http://schemas.openxmlformats.org/officeDocument/2006/relationships/image" Target="../media/image43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4.xml"/><Relationship Id="rId18" Type="http://schemas.openxmlformats.org/officeDocument/2006/relationships/image" Target="../media/image446.png"/><Relationship Id="rId3" Type="http://schemas.openxmlformats.org/officeDocument/2006/relationships/customXml" Target="../ink/ink509.xml"/><Relationship Id="rId7" Type="http://schemas.openxmlformats.org/officeDocument/2006/relationships/customXml" Target="../ink/ink511.xml"/><Relationship Id="rId12" Type="http://schemas.openxmlformats.org/officeDocument/2006/relationships/image" Target="../media/image443.png"/><Relationship Id="rId17" Type="http://schemas.openxmlformats.org/officeDocument/2006/relationships/customXml" Target="../ink/ink516.xml"/><Relationship Id="rId2" Type="http://schemas.openxmlformats.org/officeDocument/2006/relationships/image" Target="../media/image428.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3.xml"/><Relationship Id="rId5" Type="http://schemas.openxmlformats.org/officeDocument/2006/relationships/customXml" Target="../ink/ink510.xml"/><Relationship Id="rId15" Type="http://schemas.openxmlformats.org/officeDocument/2006/relationships/customXml" Target="../ink/ink515.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2.xml"/><Relationship Id="rId14" Type="http://schemas.openxmlformats.org/officeDocument/2006/relationships/image" Target="../media/image444.png"/></Relationships>
</file>

<file path=ppt/slides/_rels/slide236.xml.rels><?xml version="1.0" encoding="UTF-8" standalone="yes"?>
<Relationships xmlns="http://schemas.openxmlformats.org/package/2006/relationships"><Relationship Id="rId8" Type="http://schemas.openxmlformats.org/officeDocument/2006/relationships/customXml" Target="../ink/ink519.xml"/><Relationship Id="rId13" Type="http://schemas.openxmlformats.org/officeDocument/2006/relationships/image" Target="../media/image451.png"/><Relationship Id="rId18" Type="http://schemas.openxmlformats.org/officeDocument/2006/relationships/customXml" Target="../ink/ink524.xml"/><Relationship Id="rId3" Type="http://schemas.openxmlformats.org/officeDocument/2006/relationships/image" Target="../media/image428.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1.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5.xml"/><Relationship Id="rId16" Type="http://schemas.openxmlformats.org/officeDocument/2006/relationships/customXml" Target="../ink/ink523.xml"/><Relationship Id="rId20" Type="http://schemas.openxmlformats.org/officeDocument/2006/relationships/customXml" Target="../ink/ink525.xml"/><Relationship Id="rId1" Type="http://schemas.openxmlformats.org/officeDocument/2006/relationships/slideLayout" Target="../slideLayouts/slideLayout2.xml"/><Relationship Id="rId6" Type="http://schemas.openxmlformats.org/officeDocument/2006/relationships/customXml" Target="../ink/ink518.xml"/><Relationship Id="rId11" Type="http://schemas.openxmlformats.org/officeDocument/2006/relationships/image" Target="../media/image450.png"/><Relationship Id="rId24" Type="http://schemas.openxmlformats.org/officeDocument/2006/relationships/customXml" Target="../ink/ink527.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20.xml"/><Relationship Id="rId19" Type="http://schemas.openxmlformats.org/officeDocument/2006/relationships/image" Target="../media/image454.png"/><Relationship Id="rId4" Type="http://schemas.openxmlformats.org/officeDocument/2006/relationships/customXml" Target="../ink/ink517.xml"/><Relationship Id="rId9" Type="http://schemas.openxmlformats.org/officeDocument/2006/relationships/image" Target="../media/image449.png"/><Relationship Id="rId14" Type="http://schemas.openxmlformats.org/officeDocument/2006/relationships/customXml" Target="../ink/ink522.xml"/><Relationship Id="rId22" Type="http://schemas.openxmlformats.org/officeDocument/2006/relationships/customXml" Target="../ink/ink52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1.png"/><Relationship Id="rId4" Type="http://schemas.openxmlformats.org/officeDocument/2006/relationships/image" Target="../media/image470.png"/></Relationships>
</file>

<file path=ppt/slides/_rels/slide2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73.emf"/><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3" Type="http://schemas.openxmlformats.org/officeDocument/2006/relationships/customXml" Target="../ink/ink533.xml"/><Relationship Id="rId18" Type="http://schemas.openxmlformats.org/officeDocument/2006/relationships/image" Target="../media/image4740.png"/><Relationship Id="rId26" Type="http://schemas.openxmlformats.org/officeDocument/2006/relationships/image" Target="../media/image478.png"/><Relationship Id="rId39" Type="http://schemas.openxmlformats.org/officeDocument/2006/relationships/customXml" Target="../ink/ink546.xml"/><Relationship Id="rId21" Type="http://schemas.openxmlformats.org/officeDocument/2006/relationships/customXml" Target="../ink/ink537.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50.xml"/><Relationship Id="rId7" Type="http://schemas.openxmlformats.org/officeDocument/2006/relationships/customXml" Target="../ink/ink530.xml"/><Relationship Id="rId2" Type="http://schemas.openxmlformats.org/officeDocument/2006/relationships/image" Target="../media/image477.png"/><Relationship Id="rId16" Type="http://schemas.openxmlformats.org/officeDocument/2006/relationships/image" Target="../media/image473.png"/><Relationship Id="rId29" Type="http://schemas.openxmlformats.org/officeDocument/2006/relationships/customXml" Target="../ink/ink541.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532.xml"/><Relationship Id="rId24" Type="http://schemas.openxmlformats.org/officeDocument/2006/relationships/image" Target="../media/image4770.png"/><Relationship Id="rId32" Type="http://schemas.openxmlformats.org/officeDocument/2006/relationships/image" Target="../media/image481.png"/><Relationship Id="rId37" Type="http://schemas.openxmlformats.org/officeDocument/2006/relationships/customXml" Target="../ink/ink545.xml"/><Relationship Id="rId40" Type="http://schemas.openxmlformats.org/officeDocument/2006/relationships/image" Target="../media/image485.png"/><Relationship Id="rId45" Type="http://schemas.openxmlformats.org/officeDocument/2006/relationships/customXml" Target="../ink/ink549.xml"/><Relationship Id="rId5" Type="http://schemas.openxmlformats.org/officeDocument/2006/relationships/customXml" Target="../ink/ink529.xml"/><Relationship Id="rId15" Type="http://schemas.openxmlformats.org/officeDocument/2006/relationships/customXml" Target="../ink/ink534.xml"/><Relationship Id="rId23" Type="http://schemas.openxmlformats.org/officeDocument/2006/relationships/customXml" Target="../ink/ink538.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0.png"/><Relationship Id="rId19" Type="http://schemas.openxmlformats.org/officeDocument/2006/relationships/customXml" Target="../ink/ink536.xml"/><Relationship Id="rId31" Type="http://schemas.openxmlformats.org/officeDocument/2006/relationships/customXml" Target="../ink/ink542.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531.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540.xml"/><Relationship Id="rId30" Type="http://schemas.openxmlformats.org/officeDocument/2006/relationships/image" Target="../media/image480.png"/><Relationship Id="rId35" Type="http://schemas.openxmlformats.org/officeDocument/2006/relationships/customXml" Target="../ink/ink544.xml"/><Relationship Id="rId43" Type="http://schemas.openxmlformats.org/officeDocument/2006/relationships/customXml" Target="../ink/ink548.xml"/><Relationship Id="rId48" Type="http://schemas.openxmlformats.org/officeDocument/2006/relationships/image" Target="../media/image489.png"/><Relationship Id="rId8" Type="http://schemas.openxmlformats.org/officeDocument/2006/relationships/image" Target="../media/image4690.png"/><Relationship Id="rId3" Type="http://schemas.openxmlformats.org/officeDocument/2006/relationships/customXml" Target="../ink/ink528.xml"/><Relationship Id="rId12" Type="http://schemas.openxmlformats.org/officeDocument/2006/relationships/image" Target="../media/image4710.png"/><Relationship Id="rId17" Type="http://schemas.openxmlformats.org/officeDocument/2006/relationships/customXml" Target="../ink/ink535.xml"/><Relationship Id="rId25" Type="http://schemas.openxmlformats.org/officeDocument/2006/relationships/customXml" Target="../ink/ink539.xml"/><Relationship Id="rId33" Type="http://schemas.openxmlformats.org/officeDocument/2006/relationships/customXml" Target="../ink/ink543.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0.png"/><Relationship Id="rId41" Type="http://schemas.openxmlformats.org/officeDocument/2006/relationships/customXml" Target="../ink/ink547.xml"/></Relationships>
</file>

<file path=ppt/slides/_rels/slide294.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6.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1.xml"/><Relationship Id="rId21" Type="http://schemas.openxmlformats.org/officeDocument/2006/relationships/customXml" Target="../ink/ink560.xml"/><Relationship Id="rId7" Type="http://schemas.openxmlformats.org/officeDocument/2006/relationships/customXml" Target="../ink/ink553.xml"/><Relationship Id="rId12" Type="http://schemas.openxmlformats.org/officeDocument/2006/relationships/image" Target="../media/image495.png"/><Relationship Id="rId17" Type="http://schemas.openxmlformats.org/officeDocument/2006/relationships/customXml" Target="../ink/ink558.xml"/><Relationship Id="rId25" Type="http://schemas.openxmlformats.org/officeDocument/2006/relationships/customXml" Target="../ink/ink562.xml"/><Relationship Id="rId2" Type="http://schemas.openxmlformats.org/officeDocument/2006/relationships/image" Target="../media/image490.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5.xml"/><Relationship Id="rId24" Type="http://schemas.openxmlformats.org/officeDocument/2006/relationships/image" Target="../media/image501.png"/><Relationship Id="rId5" Type="http://schemas.openxmlformats.org/officeDocument/2006/relationships/customXml" Target="../ink/ink552.xml"/><Relationship Id="rId15" Type="http://schemas.openxmlformats.org/officeDocument/2006/relationships/customXml" Target="../ink/ink557.xml"/><Relationship Id="rId23" Type="http://schemas.openxmlformats.org/officeDocument/2006/relationships/customXml" Target="../ink/ink561.xml"/><Relationship Id="rId10" Type="http://schemas.openxmlformats.org/officeDocument/2006/relationships/image" Target="../media/image494.png"/><Relationship Id="rId19" Type="http://schemas.openxmlformats.org/officeDocument/2006/relationships/customXml" Target="../ink/ink559.xml"/><Relationship Id="rId4" Type="http://schemas.openxmlformats.org/officeDocument/2006/relationships/image" Target="../media/image491.png"/><Relationship Id="rId9" Type="http://schemas.openxmlformats.org/officeDocument/2006/relationships/customXml" Target="../ink/ink554.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9.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4.xml"/><Relationship Id="rId21" Type="http://schemas.openxmlformats.org/officeDocument/2006/relationships/customXml" Target="../ink/ink573.xml"/><Relationship Id="rId7" Type="http://schemas.openxmlformats.org/officeDocument/2006/relationships/customXml" Target="../ink/ink566.xml"/><Relationship Id="rId12" Type="http://schemas.openxmlformats.org/officeDocument/2006/relationships/image" Target="../media/image509.png"/><Relationship Id="rId17" Type="http://schemas.openxmlformats.org/officeDocument/2006/relationships/customXml" Target="../ink/ink571.xml"/><Relationship Id="rId25" Type="http://schemas.openxmlformats.org/officeDocument/2006/relationships/customXml" Target="../ink/ink575.xml"/><Relationship Id="rId2" Type="http://schemas.openxmlformats.org/officeDocument/2006/relationships/image" Target="../media/image504.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7.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8.xml"/><Relationship Id="rId24" Type="http://schemas.openxmlformats.org/officeDocument/2006/relationships/image" Target="../media/image515.png"/><Relationship Id="rId5" Type="http://schemas.openxmlformats.org/officeDocument/2006/relationships/customXml" Target="../ink/ink565.xml"/><Relationship Id="rId15" Type="http://schemas.openxmlformats.org/officeDocument/2006/relationships/customXml" Target="../ink/ink570.xml"/><Relationship Id="rId23" Type="http://schemas.openxmlformats.org/officeDocument/2006/relationships/customXml" Target="../ink/ink574.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2.xml"/><Relationship Id="rId4" Type="http://schemas.openxmlformats.org/officeDocument/2006/relationships/image" Target="../media/image505.png"/><Relationship Id="rId9" Type="http://schemas.openxmlformats.org/officeDocument/2006/relationships/customXml" Target="../ink/ink567.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6.xml"/><Relationship Id="rId30" Type="http://schemas.openxmlformats.org/officeDocument/2006/relationships/image" Target="../media/image518.png"/></Relationships>
</file>

<file path=ppt/slides/_rels/slide299.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3" Type="http://schemas.openxmlformats.org/officeDocument/2006/relationships/customXml" Target="../ink/ink583.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78.xml"/><Relationship Id="rId21" Type="http://schemas.openxmlformats.org/officeDocument/2006/relationships/customXml" Target="../ink/ink587.xml"/><Relationship Id="rId34" Type="http://schemas.openxmlformats.org/officeDocument/2006/relationships/image" Target="../media/image550.png"/><Relationship Id="rId7" Type="http://schemas.openxmlformats.org/officeDocument/2006/relationships/customXml" Target="../ink/ink580.xml"/><Relationship Id="rId12" Type="http://schemas.openxmlformats.org/officeDocument/2006/relationships/image" Target="../media/image540.png"/><Relationship Id="rId17" Type="http://schemas.openxmlformats.org/officeDocument/2006/relationships/customXml" Target="../ink/ink585.xml"/><Relationship Id="rId25" Type="http://schemas.openxmlformats.org/officeDocument/2006/relationships/customXml" Target="../ink/ink589.xml"/><Relationship Id="rId33" Type="http://schemas.openxmlformats.org/officeDocument/2006/relationships/customXml" Target="../ink/ink593.xml"/><Relationship Id="rId2" Type="http://schemas.openxmlformats.org/officeDocument/2006/relationships/image" Target="../media/image522.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591.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82.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79.xml"/><Relationship Id="rId15" Type="http://schemas.openxmlformats.org/officeDocument/2006/relationships/customXml" Target="../ink/ink584.xml"/><Relationship Id="rId23" Type="http://schemas.openxmlformats.org/officeDocument/2006/relationships/customXml" Target="../ink/ink588.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86.xml"/><Relationship Id="rId31" Type="http://schemas.openxmlformats.org/officeDocument/2006/relationships/customXml" Target="../ink/ink592.xml"/><Relationship Id="rId4" Type="http://schemas.openxmlformats.org/officeDocument/2006/relationships/image" Target="../media/image536.png"/><Relationship Id="rId9" Type="http://schemas.openxmlformats.org/officeDocument/2006/relationships/customXml" Target="../ink/ink581.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590.xml"/><Relationship Id="rId30" Type="http://schemas.openxmlformats.org/officeDocument/2006/relationships/image" Target="../media/image548.png"/><Relationship Id="rId35" Type="http://schemas.openxmlformats.org/officeDocument/2006/relationships/customXml" Target="../ink/ink594.xml"/><Relationship Id="rId8" Type="http://schemas.openxmlformats.org/officeDocument/2006/relationships/image" Target="../media/image538.png"/></Relationships>
</file>

<file path=ppt/slides/_rels/slide303.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customXml" Target="../ink/ink595.xml"/><Relationship Id="rId7" Type="http://schemas.openxmlformats.org/officeDocument/2006/relationships/customXml" Target="../ink/ink597.xml"/><Relationship Id="rId12" Type="http://schemas.openxmlformats.org/officeDocument/2006/relationships/image" Target="../media/image553.png"/><Relationship Id="rId2" Type="http://schemas.openxmlformats.org/officeDocument/2006/relationships/image" Target="../media/image532.png"/><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customXml" Target="../ink/ink599.xml"/><Relationship Id="rId5" Type="http://schemas.openxmlformats.org/officeDocument/2006/relationships/customXml" Target="../ink/ink596.xml"/><Relationship Id="rId10" Type="http://schemas.openxmlformats.org/officeDocument/2006/relationships/image" Target="../media/image552.png"/><Relationship Id="rId4" Type="http://schemas.openxmlformats.org/officeDocument/2006/relationships/image" Target="../media/image533.png"/><Relationship Id="rId9" Type="http://schemas.openxmlformats.org/officeDocument/2006/relationships/customXml" Target="../ink/ink59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6.png"/><Relationship Id="rId4" Type="http://schemas.openxmlformats.org/officeDocument/2006/relationships/customXml" Target="../ink/ink60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59.png"/><Relationship Id="rId4" Type="http://schemas.openxmlformats.org/officeDocument/2006/relationships/customXml" Target="../ink/ink60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4.png"/><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customXml" Target="../ink/ink60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50.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63.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60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370.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09.xml"/><Relationship Id="rId18" Type="http://schemas.openxmlformats.org/officeDocument/2006/relationships/image" Target="../media/image5300.png"/><Relationship Id="rId3" Type="http://schemas.openxmlformats.org/officeDocument/2006/relationships/customXml" Target="../ink/ink604.xml"/><Relationship Id="rId21" Type="http://schemas.openxmlformats.org/officeDocument/2006/relationships/customXml" Target="../ink/ink613.xml"/><Relationship Id="rId7" Type="http://schemas.openxmlformats.org/officeDocument/2006/relationships/customXml" Target="../ink/ink606.xml"/><Relationship Id="rId12" Type="http://schemas.openxmlformats.org/officeDocument/2006/relationships/image" Target="../media/image5270.png"/><Relationship Id="rId17" Type="http://schemas.openxmlformats.org/officeDocument/2006/relationships/customXml" Target="../ink/ink611.xml"/><Relationship Id="rId2" Type="http://schemas.openxmlformats.org/officeDocument/2006/relationships/image" Target="../media/image572.png"/><Relationship Id="rId16" Type="http://schemas.openxmlformats.org/officeDocument/2006/relationships/image" Target="../media/image5290.png"/><Relationship Id="rId20" Type="http://schemas.openxmlformats.org/officeDocument/2006/relationships/image" Target="../media/image531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608.xml"/><Relationship Id="rId24" Type="http://schemas.openxmlformats.org/officeDocument/2006/relationships/image" Target="../media/image5330.png"/><Relationship Id="rId5" Type="http://schemas.openxmlformats.org/officeDocument/2006/relationships/customXml" Target="../ink/ink605.xml"/><Relationship Id="rId15" Type="http://schemas.openxmlformats.org/officeDocument/2006/relationships/customXml" Target="../ink/ink610.xml"/><Relationship Id="rId23" Type="http://schemas.openxmlformats.org/officeDocument/2006/relationships/customXml" Target="../ink/ink614.xml"/><Relationship Id="rId10" Type="http://schemas.openxmlformats.org/officeDocument/2006/relationships/image" Target="../media/image5260.png"/><Relationship Id="rId19" Type="http://schemas.openxmlformats.org/officeDocument/2006/relationships/customXml" Target="../ink/ink612.xml"/><Relationship Id="rId4" Type="http://schemas.openxmlformats.org/officeDocument/2006/relationships/image" Target="../media/image5230.png"/><Relationship Id="rId9" Type="http://schemas.openxmlformats.org/officeDocument/2006/relationships/customXml" Target="../ink/ink607.xml"/><Relationship Id="rId14" Type="http://schemas.openxmlformats.org/officeDocument/2006/relationships/image" Target="../media/image5280.png"/><Relationship Id="rId22" Type="http://schemas.openxmlformats.org/officeDocument/2006/relationships/image" Target="../media/image53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6.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4.gif"/><Relationship Id="rId5" Type="http://schemas.openxmlformats.org/officeDocument/2006/relationships/image" Target="../media/image105.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4.gif"/><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2023</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No data to download</a:t>
            </a:r>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(NED1) and the pure natural direct effect (NED0)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12044006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8B5AA85E-2F66-3C4C-21D0-C5F6342E948F}"/>
                  </a:ext>
                </a:extLst>
              </p14:cNvPr>
              <p14:cNvContentPartPr/>
              <p14:nvPr/>
            </p14:nvContentPartPr>
            <p14:xfrm>
              <a:off x="6669594" y="3712580"/>
              <a:ext cx="1276200" cy="889920"/>
            </p14:xfrm>
          </p:contentPart>
        </mc:Choice>
        <mc:Fallback xmlns="">
          <p:pic>
            <p:nvPicPr>
              <p:cNvPr id="55" name="Ink 54">
                <a:extLst>
                  <a:ext uri="{FF2B5EF4-FFF2-40B4-BE49-F238E27FC236}">
                    <a16:creationId xmlns:a16="http://schemas.microsoft.com/office/drawing/2014/main" id="{8B5AA85E-2F66-3C4C-21D0-C5F6342E948F}"/>
                  </a:ext>
                </a:extLst>
              </p:cNvPr>
              <p:cNvPicPr/>
              <p:nvPr/>
            </p:nvPicPr>
            <p:blipFill>
              <a:blip r:embed="rId44"/>
              <a:stretch>
                <a:fillRect/>
              </a:stretch>
            </p:blipFill>
            <p:spPr>
              <a:xfrm>
                <a:off x="6660954" y="3703580"/>
                <a:ext cx="12938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p:cTn id="43" dur="2000" fill="hold"/>
                                        <p:tgtEl>
                                          <p:spTgt spid="55"/>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a:t>
            </a:r>
            <a:r>
              <a:rPr lang="en-US" dirty="0" err="1"/>
              <a:t>ignorability</a:t>
            </a:r>
            <a:endParaRPr lang="en-US" dirty="0"/>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a:t>
            </a:r>
            <a:r>
              <a:rPr lang="en-US" dirty="0" err="1"/>
              <a:t>ignorability</a:t>
            </a:r>
            <a:r>
              <a:rPr lang="en-US" dirty="0"/>
              <a:t>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fontScale="92500" lnSpcReduction="10000"/>
          </a:bodyPr>
          <a:lstStyle/>
          <a:p>
            <a:r>
              <a:rPr lang="en-US" dirty="0"/>
              <a:t>Sequential </a:t>
            </a:r>
            <a:r>
              <a:rPr lang="en-US" dirty="0" err="1"/>
              <a:t>ignorability</a:t>
            </a:r>
            <a:r>
              <a:rPr lang="en-US" dirty="0"/>
              <a:t> provides a convenient blanket assumption (no unmeasured confounders on paths of interest + no effect of treatment on M-Y confounders)</a:t>
            </a:r>
          </a:p>
          <a:p>
            <a:endParaRPr lang="en-US" dirty="0"/>
          </a:p>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14843060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p:spTree>
    <p:extLst>
      <p:ext uri="{BB962C8B-B14F-4D97-AF65-F5344CB8AC3E}">
        <p14:creationId xmlns:p14="http://schemas.microsoft.com/office/powerpoint/2010/main" val="104568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Y</a:t>
            </a:r>
          </a:p>
          <a:p>
            <a:pPr lvl="2"/>
            <a:r>
              <a:rPr lang="en-US" dirty="0"/>
              <a:t>C2 = {W2,W3}</a:t>
            </a:r>
          </a:p>
          <a:p>
            <a:pPr lvl="2"/>
            <a:endParaRPr lang="en-US" dirty="0"/>
          </a:p>
          <a:p>
            <a:pPr lvl="1"/>
            <a:r>
              <a:rPr lang="en-US" dirty="0"/>
              <a:t>Check whether C2 does not include descendant of X</a:t>
            </a:r>
          </a:p>
          <a:p>
            <a:pPr lvl="2"/>
            <a:r>
              <a:rPr lang="en-US" dirty="0"/>
              <a:t>True</a:t>
            </a:r>
          </a:p>
          <a:p>
            <a:pPr lvl="2"/>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fontScale="85000" lnSpcReduction="20000"/>
          </a:bodyPr>
          <a:lstStyle/>
          <a:p>
            <a:pPr lvl="1"/>
            <a:r>
              <a:rPr lang="en-US" dirty="0"/>
              <a:t>Find admissible set for effect of M on Y</a:t>
            </a:r>
          </a:p>
          <a:p>
            <a:pPr lvl="2"/>
            <a:r>
              <a:rPr lang="en-US" dirty="0"/>
              <a:t>C3 = {X,W2} or {X,W3} or {X,W2,W3}</a:t>
            </a:r>
          </a:p>
          <a:p>
            <a:pPr lvl="1"/>
            <a:r>
              <a:rPr lang="en-US" dirty="0"/>
              <a:t>Find all back-door paths from M to Y </a:t>
            </a:r>
            <a:br>
              <a:rPr lang="en-US" dirty="0"/>
            </a:br>
            <a:r>
              <a:rPr lang="en-US" dirty="0"/>
              <a:t>that do not traverse X</a:t>
            </a:r>
          </a:p>
          <a:p>
            <a:pPr lvl="2"/>
            <a:r>
              <a:rPr lang="en-US" dirty="0"/>
              <a:t>M &lt;- W2 -&gt; W3 -&gt; Y</a:t>
            </a:r>
          </a:p>
          <a:p>
            <a:pPr lvl="2"/>
            <a:r>
              <a:rPr lang="en-US" dirty="0"/>
              <a:t>Set </a:t>
            </a:r>
            <a:r>
              <a:rPr lang="en-US" b="1" dirty="0"/>
              <a:t>C3 </a:t>
            </a:r>
            <a:r>
              <a:rPr lang="en-US" dirty="0"/>
              <a:t>blocks all</a:t>
            </a:r>
          </a:p>
          <a:p>
            <a:pPr lvl="2"/>
            <a:endParaRPr lang="en-US" dirty="0"/>
          </a:p>
          <a:p>
            <a:pPr lvl="1"/>
            <a:r>
              <a:rPr lang="en-US" dirty="0"/>
              <a:t>Check whether C3 contains descendant of X</a:t>
            </a:r>
          </a:p>
          <a:p>
            <a:pPr lvl="2"/>
            <a:r>
              <a:rPr lang="en-US" dirty="0"/>
              <a:t>True</a:t>
            </a:r>
          </a:p>
          <a:p>
            <a:pPr lvl="2"/>
            <a:endParaRPr lang="en-US" dirty="0"/>
          </a:p>
          <a:p>
            <a:pPr lvl="1"/>
            <a:r>
              <a:rPr lang="en-US" dirty="0"/>
              <a:t>Check whether union of C1, C2, C3 is admissible set for all three</a:t>
            </a:r>
          </a:p>
          <a:p>
            <a:pPr lvl="2"/>
            <a:r>
              <a:rPr lang="en-US" dirty="0"/>
              <a:t>C = {C1,C2,C3} = {W2,W3}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924443" y="2417995"/>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358" y="2417994"/>
            <a:ext cx="3322413" cy="2752391"/>
          </a:xfrm>
          <a:prstGeom prst="rect">
            <a:avLst/>
          </a:prstGeom>
        </p:spPr>
      </p:pic>
      <p:pic>
        <p:nvPicPr>
          <p:cNvPr id="6" name="Picture 5">
            <a:extLst>
              <a:ext uri="{FF2B5EF4-FFF2-40B4-BE49-F238E27FC236}">
                <a16:creationId xmlns:a16="http://schemas.microsoft.com/office/drawing/2014/main" id="{97607AE2-38D6-5148-B19C-04462767B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14940" y="2417994"/>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a:t>
            </a:r>
          </a:p>
        </p:txBody>
      </p:sp>
    </p:spTree>
    <p:extLst>
      <p:ext uri="{BB962C8B-B14F-4D97-AF65-F5344CB8AC3E}">
        <p14:creationId xmlns:p14="http://schemas.microsoft.com/office/powerpoint/2010/main" val="270446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CSMverse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exercise5.R</a:t>
            </a:r>
          </a:p>
        </p:txBody>
      </p:sp>
    </p:spTree>
    <p:extLst>
      <p:ext uri="{BB962C8B-B14F-4D97-AF65-F5344CB8AC3E}">
        <p14:creationId xmlns:p14="http://schemas.microsoft.com/office/powerpoint/2010/main" val="12214616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
        <p:nvSpPr>
          <p:cNvPr id="4" name="Slide Number Placeholder 3"/>
          <p:cNvSpPr>
            <a:spLocks noGrp="1"/>
          </p:cNvSpPr>
          <p:nvPr>
            <p:ph type="sldNum" sz="quarter" idx="12"/>
          </p:nvPr>
        </p:nvSpPr>
        <p:spPr/>
        <p:txBody>
          <a:bodyPr/>
          <a:lstStyle/>
          <a:p>
            <a:fld id="{5F3DA2C8-5B72-4388-8D1E-72C210589DD5}" type="slidenum">
              <a:rPr lang="en-US" smtClean="0"/>
              <a:t>315</a:t>
            </a:fld>
            <a:endParaRPr lang="en-US"/>
          </a:p>
        </p:txBody>
      </p:sp>
    </p:spTree>
    <p:extLst>
      <p:ext uri="{BB962C8B-B14F-4D97-AF65-F5344CB8AC3E}">
        <p14:creationId xmlns:p14="http://schemas.microsoft.com/office/powerpoint/2010/main" val="330972009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a:t>
            </a:r>
            <a:r>
              <a:rPr lang="en-US" dirty="0" err="1"/>
              <a:t>ignorability</a:t>
            </a:r>
            <a:r>
              <a:rPr lang="en-US" dirty="0"/>
              <a:t> assumption</a:t>
            </a:r>
          </a:p>
        </p:txBody>
      </p:sp>
    </p:spTree>
    <p:extLst>
      <p:ext uri="{BB962C8B-B14F-4D97-AF65-F5344CB8AC3E}">
        <p14:creationId xmlns:p14="http://schemas.microsoft.com/office/powerpoint/2010/main" val="34400773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171950"/>
          </a:xfrm>
        </p:spPr>
        <p:txBody>
          <a:bodyPr>
            <a:normAutofit lnSpcReduction="10000"/>
          </a:bodyPr>
          <a:lstStyle/>
          <a:p>
            <a:r>
              <a:rPr lang="en-US" dirty="0"/>
              <a:t>Previous approaches so far were so-called model-based causal mediation analysis</a:t>
            </a:r>
          </a:p>
          <a:p>
            <a:endParaRPr lang="en-US" dirty="0"/>
          </a:p>
          <a:p>
            <a:r>
              <a:rPr lang="en-US" dirty="0"/>
              <a:t>This means that the underlying adjustment model had to satisfy the sequential </a:t>
            </a:r>
            <a:r>
              <a:rPr lang="en-US" dirty="0" err="1"/>
              <a:t>ignorability</a:t>
            </a:r>
            <a:r>
              <a:rPr lang="en-US" dirty="0"/>
              <a:t> assumption (or related graphical causal model assumptions)</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a:t>
            </a:r>
            <a:r>
              <a:rPr lang="en-US" dirty="0" err="1"/>
              <a:t>ignorability</a:t>
            </a:r>
            <a:r>
              <a:rPr lang="en-US" dirty="0"/>
              <a:t>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a:t>
            </a:r>
            <a:r>
              <a:rPr lang="en-US" dirty="0" err="1"/>
              <a:t>ignorability</a:t>
            </a:r>
            <a:endParaRPr lang="en-US" dirty="0"/>
          </a:p>
          <a:p>
            <a:endParaRPr lang="en-US" i="1" dirty="0"/>
          </a:p>
          <a:p>
            <a:r>
              <a:rPr lang="en-US" dirty="0"/>
              <a:t>Or one may assume sequential </a:t>
            </a:r>
            <a:r>
              <a:rPr lang="en-US" dirty="0" err="1"/>
              <a:t>ignorability</a:t>
            </a:r>
            <a:r>
              <a:rPr lang="en-US" dirty="0"/>
              <a:t>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lnSpcReduction="10000"/>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206"/>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1" y="1970146"/>
                <a:ext cx="12191999" cy="5672579"/>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endParaRPr lang="en-US" sz="2400" i="1" dirty="0">
                  <a:latin typeface="Cambria Math" panose="02040503050406030204" pitchFamily="18" charset="0"/>
                </a:endParaRPr>
              </a:p>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M</a:t>
                </a:r>
                <a:r>
                  <a:rPr lang="en-US" sz="2400" i="1" baseline="-25000" dirty="0">
                    <a:latin typeface="Cambria Math" panose="02040503050406030204" pitchFamily="18" charset="0"/>
                  </a:rPr>
                  <a:t>X0</a:t>
                </a:r>
                <a:r>
                  <a:rPr lang="en-US" sz="2400" i="1" dirty="0">
                    <a:latin typeface="Cambria Math" panose="02040503050406030204" pitchFamily="18" charset="0"/>
                  </a:rPr>
                  <a:t> (simple direct effect when M = mean of M when X = 0)</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𝑀𝑋</m:t>
                        </m:r>
                        <m:r>
                          <a:rPr lang="en-US" sz="2400" b="0" i="1" smtClean="0">
                            <a:latin typeface="Cambria Math" panose="02040503050406030204" pitchFamily="18" charset="0"/>
                          </a:rPr>
                          <m:t>1</m:t>
                        </m:r>
                      </m:sub>
                    </m:sSub>
                  </m:oMath>
                </a14:m>
                <a:r>
                  <a:rPr lang="en-US" sz="2400" i="1" dirty="0">
                    <a:latin typeface="Cambria Math" panose="02040503050406030204" pitchFamily="18" charset="0"/>
                  </a:rPr>
                  <a:t>= c’ + h M</a:t>
                </a:r>
                <a:r>
                  <a:rPr lang="en-US" sz="2400" i="1" baseline="-25000" dirty="0">
                    <a:latin typeface="Cambria Math" panose="02040503050406030204" pitchFamily="18" charset="0"/>
                  </a:rPr>
                  <a:t>X1</a:t>
                </a:r>
                <a:r>
                  <a:rPr lang="en-US" sz="2400" i="1" dirty="0">
                    <a:latin typeface="Cambria Math" panose="02040503050406030204" pitchFamily="18" charset="0"/>
                  </a:rPr>
                  <a:t>  = c’ + h M</a:t>
                </a:r>
                <a:r>
                  <a:rPr lang="en-US" sz="2400" i="1" baseline="-25000" dirty="0">
                    <a:latin typeface="Cambria Math" panose="02040503050406030204" pitchFamily="18" charset="0"/>
                  </a:rPr>
                  <a:t>X0</a:t>
                </a:r>
                <a:r>
                  <a:rPr lang="en-US" sz="2400" i="1" dirty="0">
                    <a:latin typeface="Cambria Math" panose="02040503050406030204" pitchFamily="18" charset="0"/>
                  </a:rPr>
                  <a:t> + ah (simple direct effect when M = mean of M when X = 1)</a:t>
                </a:r>
                <a:br>
                  <a:rPr lang="en-US" sz="2400" b="0" i="1" dirty="0">
                    <a:latin typeface="Cambria Math" panose="02040503050406030204" pitchFamily="18" charset="0"/>
                  </a:rPr>
                </a:br>
                <a:endParaRPr lang="en-US" sz="24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a:p>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1" y="1970146"/>
                <a:ext cx="12191999" cy="5672579"/>
              </a:xfrm>
              <a:prstGeom prst="rect">
                <a:avLst/>
              </a:prstGeom>
              <a:blipFill>
                <a:blip r:embed="rId2"/>
                <a:stretch>
                  <a:fillRect l="-1500" t="-1611" r="-12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pic>
        <p:nvPicPr>
          <p:cNvPr id="7" name="Content Placeholder 6" descr="Graphical user interface&#10;&#10;Description automatically generated">
            <a:extLst>
              <a:ext uri="{FF2B5EF4-FFF2-40B4-BE49-F238E27FC236}">
                <a16:creationId xmlns:a16="http://schemas.microsoft.com/office/drawing/2014/main" id="{A3E46CA5-C21B-F70B-3C5C-F83E2A78BB0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2040" y="1960020"/>
            <a:ext cx="11747920" cy="4963583"/>
          </a:xfrm>
        </p:spPr>
      </p:pic>
    </p:spTree>
    <p:extLst>
      <p:ext uri="{BB962C8B-B14F-4D97-AF65-F5344CB8AC3E}">
        <p14:creationId xmlns:p14="http://schemas.microsoft.com/office/powerpoint/2010/main" val="2603944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pic>
        <p:nvPicPr>
          <p:cNvPr id="9" name="Content Placeholder 8" descr="A picture containing text&#10;&#10;Description automatically generated">
            <a:extLst>
              <a:ext uri="{FF2B5EF4-FFF2-40B4-BE49-F238E27FC236}">
                <a16:creationId xmlns:a16="http://schemas.microsoft.com/office/drawing/2014/main" id="{07144090-4607-D824-47CB-BE8CF6F5F9E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33386" y="2076450"/>
            <a:ext cx="10115703" cy="3714750"/>
          </a:xfrm>
        </p:spPr>
      </p:pic>
    </p:spTree>
    <p:extLst>
      <p:ext uri="{BB962C8B-B14F-4D97-AF65-F5344CB8AC3E}">
        <p14:creationId xmlns:p14="http://schemas.microsoft.com/office/powerpoint/2010/main" val="1350916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t>
            </a:r>
            <a:r>
              <a:rPr lang="en-US" dirty="0" err="1"/>
              <a:t>acylical</a:t>
            </a:r>
            <a:r>
              <a:rPr lang="en-US" dirty="0"/>
              <a:t> graphs)</a:t>
            </a:r>
          </a:p>
        </p:txBody>
      </p:sp>
    </p:spTree>
    <p:extLst>
      <p:ext uri="{BB962C8B-B14F-4D97-AF65-F5344CB8AC3E}">
        <p14:creationId xmlns:p14="http://schemas.microsoft.com/office/powerpoint/2010/main" val="2832548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Non-randomized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experiment with 							unconfoundedness 						assumption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66</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 without specific assumptions</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lnSpcReduction="10000"/>
          </a:bodyPr>
          <a:lstStyle/>
          <a:p>
            <a:r>
              <a:rPr lang="en-US" dirty="0"/>
              <a:t>Generate the actual observed outcome Y, based on the potential outcomes and the actual treatment assignment</a:t>
            </a:r>
          </a:p>
          <a:p>
            <a:endParaRPr lang="en-US" dirty="0"/>
          </a:p>
          <a:p>
            <a:r>
              <a:rPr lang="en-US" dirty="0"/>
              <a:t>Compute prima facie, unadjusted treatment effects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sp>
        <p:nvSpPr>
          <p:cNvPr id="3" name="Content Placeholder 2">
            <a:extLst>
              <a:ext uri="{FF2B5EF4-FFF2-40B4-BE49-F238E27FC236}">
                <a16:creationId xmlns:a16="http://schemas.microsoft.com/office/drawing/2014/main" id="{C1E525EB-2753-EF9F-77A0-04044F19870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14141</Words>
  <Application>Microsoft Office PowerPoint</Application>
  <PresentationFormat>Widescreen</PresentationFormat>
  <Paragraphs>2718</Paragraphs>
  <Slides>371</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371</vt:i4>
      </vt:variant>
    </vt:vector>
  </HeadingPairs>
  <TitlesOfParts>
    <vt:vector size="380" baseType="lpstr">
      <vt:lpstr>Arial</vt:lpstr>
      <vt:lpstr>Bahnschrift</vt:lpstr>
      <vt:lpstr>Calibri</vt:lpstr>
      <vt:lpstr>Cambria Math</vt:lpstr>
      <vt:lpstr>Garamond</vt:lpstr>
      <vt:lpstr>Goudy Old Style</vt:lpstr>
      <vt:lpstr>Roboto</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98</cp:revision>
  <dcterms:created xsi:type="dcterms:W3CDTF">2022-11-02T15:36:39Z</dcterms:created>
  <dcterms:modified xsi:type="dcterms:W3CDTF">2023-12-11T01:22:52Z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